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7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85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50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84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26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88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40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51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94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23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38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85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53D99-8615-44BE-9ECA-A5DE9E9BA46F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9E472-8A03-4A95-B083-188F9EB61F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01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36.xml"/><Relationship Id="rId18" Type="http://schemas.openxmlformats.org/officeDocument/2006/relationships/slide" Target="slide10.xml"/><Relationship Id="rId3" Type="http://schemas.openxmlformats.org/officeDocument/2006/relationships/slide" Target="slide12.xml"/><Relationship Id="rId21" Type="http://schemas.openxmlformats.org/officeDocument/2006/relationships/slide" Target="slide40.xml"/><Relationship Id="rId7" Type="http://schemas.openxmlformats.org/officeDocument/2006/relationships/slide" Target="slide14.xml"/><Relationship Id="rId12" Type="http://schemas.openxmlformats.org/officeDocument/2006/relationships/slide" Target="slide26.xml"/><Relationship Id="rId17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28.xml"/><Relationship Id="rId20" Type="http://schemas.openxmlformats.org/officeDocument/2006/relationships/slide" Target="slide3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16.xml"/><Relationship Id="rId5" Type="http://schemas.openxmlformats.org/officeDocument/2006/relationships/slide" Target="slide32.xml"/><Relationship Id="rId15" Type="http://schemas.openxmlformats.org/officeDocument/2006/relationships/slide" Target="slide18.xml"/><Relationship Id="rId10" Type="http://schemas.openxmlformats.org/officeDocument/2006/relationships/slide" Target="slide6.xml"/><Relationship Id="rId19" Type="http://schemas.openxmlformats.org/officeDocument/2006/relationships/slide" Target="slide20.xml"/><Relationship Id="rId4" Type="http://schemas.openxmlformats.org/officeDocument/2006/relationships/slide" Target="slide22.xml"/><Relationship Id="rId9" Type="http://schemas.openxmlformats.org/officeDocument/2006/relationships/slide" Target="slide34.xml"/><Relationship Id="rId1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780605"/>
              </p:ext>
            </p:extLst>
          </p:nvPr>
        </p:nvGraphicFramePr>
        <p:xfrm>
          <a:off x="539552" y="476672"/>
          <a:ext cx="7992888" cy="54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088232"/>
                <a:gridCol w="2016224"/>
                <a:gridCol w="201622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de-DE" smtClean="0">
                          <a:solidFill>
                            <a:sysClr val="windowText" lastClr="000000"/>
                          </a:solidFill>
                        </a:rPr>
                        <a:t>pasado I</a:t>
                      </a:r>
                      <a:endParaRPr lang="de-DE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>
                          <a:solidFill>
                            <a:sysClr val="windowText" lastClr="000000"/>
                          </a:solidFill>
                        </a:rPr>
                        <a:t>pasado II</a:t>
                      </a:r>
                      <a:endParaRPr lang="de-DE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>
                          <a:solidFill>
                            <a:sysClr val="windowText" lastClr="000000"/>
                          </a:solidFill>
                        </a:rPr>
                        <a:t>pasado III</a:t>
                      </a:r>
                      <a:endParaRPr lang="de-DE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>
                          <a:solidFill>
                            <a:sysClr val="windowText" lastClr="000000"/>
                          </a:solidFill>
                        </a:rPr>
                        <a:t>pasado IV</a:t>
                      </a:r>
                      <a:endParaRPr lang="de-DE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2735"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2" action="ppaction://hlinksldjump"/>
                        </a:rPr>
                        <a:t>20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3" action="ppaction://hlinksldjump"/>
                        </a:rPr>
                        <a:t>20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4" action="ppaction://hlinksldjump"/>
                        </a:rPr>
                        <a:t>20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5" action="ppaction://hlinksldjump"/>
                        </a:rPr>
                        <a:t>20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4360"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6" action="ppaction://hlinksldjump"/>
                        </a:rPr>
                        <a:t>40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7" action="ppaction://hlinksldjump"/>
                        </a:rPr>
                        <a:t>40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8" action="ppaction://hlinksldjump"/>
                        </a:rPr>
                        <a:t>40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9" action="ppaction://hlinksldjump"/>
                        </a:rPr>
                        <a:t>40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8640"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10" action="ppaction://hlinksldjump"/>
                        </a:rPr>
                        <a:t>60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11" action="ppaction://hlinksldjump"/>
                        </a:rPr>
                        <a:t>60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12" action="ppaction://hlinksldjump"/>
                        </a:rPr>
                        <a:t>60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13" action="ppaction://hlinksldjump"/>
                        </a:rPr>
                        <a:t>60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0912"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14" action="ppaction://hlinksldjump"/>
                        </a:rPr>
                        <a:t>80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15" action="ppaction://hlinksldjump"/>
                        </a:rPr>
                        <a:t>80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16" action="ppaction://hlinksldjump"/>
                        </a:rPr>
                        <a:t>80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17" action="ppaction://hlinksldjump"/>
                        </a:rPr>
                        <a:t>80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1176"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18" action="ppaction://hlinksldjump"/>
                        </a:rPr>
                        <a:t>100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19" action="ppaction://hlinksldjump"/>
                        </a:rPr>
                        <a:t>100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20" action="ppaction://hlinksldjump"/>
                        </a:rPr>
                        <a:t>100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smtClean="0">
                          <a:solidFill>
                            <a:sysClr val="windowText" lastClr="000000"/>
                          </a:solidFill>
                          <a:hlinkClick r:id="rId21" action="ppaction://hlinksldjump"/>
                        </a:rPr>
                        <a:t>100</a:t>
                      </a:r>
                      <a:endParaRPr lang="de-DE" sz="60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7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48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perfecto compuesto:</a:t>
            </a:r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ver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1.p.p.</a:t>
            </a:r>
            <a:endParaRPr lang="de-DE" sz="4000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8655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48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hemos visto</a:t>
            </a:r>
            <a:r>
              <a:rPr lang="de-DE" sz="4000" i="1" smtClean="0"/>
              <a:t> 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24694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-47128"/>
            <a:ext cx="8856984" cy="68634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Lady Di ........ (ser) una </a:t>
            </a:r>
          </a:p>
          <a:p>
            <a:pPr algn="ctr"/>
            <a:r>
              <a:rPr lang="de-DE" sz="4000" i="1" smtClean="0"/>
              <a:t>chica muy simpática. 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4414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-47128"/>
            <a:ext cx="8856984" cy="68634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Lady Di  </a:t>
            </a:r>
            <a:r>
              <a:rPr lang="de-DE" sz="4000" b="1" i="1" smtClean="0"/>
              <a:t>era</a:t>
            </a:r>
            <a:r>
              <a:rPr lang="de-DE" sz="4000" i="1" smtClean="0"/>
              <a:t>  una </a:t>
            </a:r>
          </a:p>
          <a:p>
            <a:pPr algn="ctr"/>
            <a:r>
              <a:rPr lang="de-DE" sz="4000" i="1" smtClean="0"/>
              <a:t>chica muy simpática. 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166189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48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En 2014 los alemanes</a:t>
            </a:r>
          </a:p>
          <a:p>
            <a:pPr algn="ctr"/>
            <a:r>
              <a:rPr lang="de-DE" sz="4000" i="1" smtClean="0"/>
              <a:t>.................. (ganar) </a:t>
            </a:r>
          </a:p>
          <a:p>
            <a:pPr algn="ctr"/>
            <a:r>
              <a:rPr lang="de-DE" sz="4000" i="1" smtClean="0"/>
              <a:t>el campeonato mundial de fútbol.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11903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48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En 2014 los alemanes</a:t>
            </a:r>
          </a:p>
          <a:p>
            <a:pPr algn="ctr"/>
            <a:r>
              <a:rPr lang="de-DE" sz="4000" b="1" i="1" smtClean="0"/>
              <a:t>ganaron</a:t>
            </a:r>
            <a:r>
              <a:rPr lang="de-DE" sz="4000" i="1" smtClean="0"/>
              <a:t> el campeonato </a:t>
            </a:r>
          </a:p>
          <a:p>
            <a:pPr algn="ctr"/>
            <a:r>
              <a:rPr lang="de-DE" sz="4000" i="1" smtClean="0"/>
              <a:t>mundial de fútbol.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5872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49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Mientras Ana ......... (leer) un libro </a:t>
            </a:r>
          </a:p>
          <a:p>
            <a:pPr algn="ctr"/>
            <a:r>
              <a:rPr lang="de-DE" sz="4000" i="1" smtClean="0"/>
              <a:t>Jaime .................. (preparar) la</a:t>
            </a:r>
          </a:p>
          <a:p>
            <a:pPr algn="ctr"/>
            <a:r>
              <a:rPr lang="de-DE" sz="4000" i="1" smtClean="0"/>
              <a:t>comida.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3446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hlinkClick r:id="rId2" action="ppaction://hlinksldjump"/>
          </p:cNvPr>
          <p:cNvSpPr txBox="1"/>
          <p:nvPr/>
        </p:nvSpPr>
        <p:spPr>
          <a:xfrm>
            <a:off x="179512" y="260649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Mientras Ana  </a:t>
            </a:r>
            <a:r>
              <a:rPr lang="de-DE" sz="4000" b="1" i="1" smtClean="0"/>
              <a:t>leía</a:t>
            </a:r>
            <a:r>
              <a:rPr lang="de-DE" sz="4000" i="1" smtClean="0"/>
              <a:t> un libro </a:t>
            </a:r>
          </a:p>
          <a:p>
            <a:pPr algn="ctr"/>
            <a:r>
              <a:rPr lang="de-DE" sz="4000" i="1" smtClean="0"/>
              <a:t>Jaime  </a:t>
            </a:r>
            <a:r>
              <a:rPr lang="de-DE" sz="4000" b="1" i="1" smtClean="0"/>
              <a:t>preparaba</a:t>
            </a:r>
            <a:r>
              <a:rPr lang="de-DE" sz="4000" i="1" smtClean="0"/>
              <a:t> la</a:t>
            </a:r>
          </a:p>
          <a:p>
            <a:pPr algn="ctr"/>
            <a:r>
              <a:rPr lang="de-DE" sz="4000" i="1" smtClean="0"/>
              <a:t>comida.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3252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0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Ayer Carlos ........... (llegar) </a:t>
            </a:r>
          </a:p>
          <a:p>
            <a:pPr algn="ctr"/>
            <a:r>
              <a:rPr lang="de-DE" sz="4000" i="1" smtClean="0"/>
              <a:t>tarde del trabajo. Su madre </a:t>
            </a:r>
          </a:p>
          <a:p>
            <a:pPr algn="ctr"/>
            <a:r>
              <a:rPr lang="de-DE" sz="4000" i="1" smtClean="0"/>
              <a:t>ya ............ (esperar) con </a:t>
            </a:r>
          </a:p>
          <a:p>
            <a:pPr algn="ctr"/>
            <a:r>
              <a:rPr lang="de-DE" sz="4000" i="1" smtClean="0"/>
              <a:t>la comida. </a:t>
            </a:r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19374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0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Ayer Carlos  </a:t>
            </a:r>
            <a:r>
              <a:rPr lang="de-DE" sz="4000" b="1" i="1" smtClean="0"/>
              <a:t>llegó</a:t>
            </a:r>
            <a:endParaRPr lang="de-DE" sz="4000" b="1" i="1" smtClean="0"/>
          </a:p>
          <a:p>
            <a:pPr algn="ctr"/>
            <a:r>
              <a:rPr lang="de-DE" sz="4000" i="1" smtClean="0"/>
              <a:t>tarde del trabajo. Su madre </a:t>
            </a:r>
          </a:p>
          <a:p>
            <a:pPr algn="ctr"/>
            <a:r>
              <a:rPr lang="de-DE" sz="4000" i="1" smtClean="0"/>
              <a:t>ya  </a:t>
            </a:r>
            <a:r>
              <a:rPr lang="de-DE" sz="4000" b="1" i="1" smtClean="0"/>
              <a:t>esperaba</a:t>
            </a:r>
            <a:r>
              <a:rPr lang="de-DE" sz="4000" i="1" smtClean="0"/>
              <a:t> con </a:t>
            </a:r>
          </a:p>
          <a:p>
            <a:pPr algn="ctr"/>
            <a:r>
              <a:rPr lang="de-DE" sz="4000" i="1" smtClean="0"/>
              <a:t>la comida. </a:t>
            </a:r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03730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hlinkClick r:id="rId2" action="ppaction://hlinksldjump"/>
          </p:cNvPr>
          <p:cNvSpPr txBox="1"/>
          <p:nvPr/>
        </p:nvSpPr>
        <p:spPr>
          <a:xfrm>
            <a:off x="190723" y="227447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r>
              <a:rPr lang="de-DE" sz="4000" i="1" smtClean="0"/>
              <a:t>indefinido: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volver</a:t>
            </a:r>
            <a:r>
              <a:rPr lang="de-DE" sz="4000" i="1" smtClean="0"/>
              <a:t> 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3.p.s.</a:t>
            </a:r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10540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1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Hace 3 años Carlos ............</a:t>
            </a:r>
          </a:p>
          <a:p>
            <a:pPr algn="ctr"/>
            <a:r>
              <a:rPr lang="de-DE" sz="4000" i="1" smtClean="0"/>
              <a:t>(ganar) en la lotería. </a:t>
            </a:r>
          </a:p>
          <a:p>
            <a:pPr algn="ctr"/>
            <a:r>
              <a:rPr lang="de-DE" sz="4000" i="1" smtClean="0"/>
              <a:t>Desde ese momento ya no </a:t>
            </a:r>
          </a:p>
          <a:p>
            <a:pPr algn="ctr"/>
            <a:r>
              <a:rPr lang="de-DE" sz="4000" i="1" smtClean="0"/>
              <a:t>........ (ser) pobre.</a:t>
            </a:r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0853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1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Hace 3 años Carlos </a:t>
            </a:r>
          </a:p>
          <a:p>
            <a:pPr algn="ctr"/>
            <a:r>
              <a:rPr lang="de-DE" sz="4000" b="1" i="1" smtClean="0"/>
              <a:t>ganó</a:t>
            </a:r>
            <a:r>
              <a:rPr lang="de-DE" sz="4000" i="1" smtClean="0"/>
              <a:t> en la lotería. </a:t>
            </a:r>
          </a:p>
          <a:p>
            <a:pPr algn="ctr"/>
            <a:r>
              <a:rPr lang="de-DE" sz="4000" i="1" smtClean="0"/>
              <a:t>Desde ese momento ya no </a:t>
            </a:r>
          </a:p>
          <a:p>
            <a:pPr algn="ctr"/>
            <a:r>
              <a:rPr lang="de-DE" sz="4000" b="1" i="1" smtClean="0"/>
              <a:t>era</a:t>
            </a:r>
            <a:r>
              <a:rPr lang="de-DE" sz="4000" i="1" smtClean="0"/>
              <a:t>  pobre.</a:t>
            </a:r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27292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2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imperfecto: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llevar</a:t>
            </a:r>
          </a:p>
          <a:p>
            <a:pPr algn="ctr"/>
            <a:endParaRPr lang="de-DE" sz="4000" b="1" i="1"/>
          </a:p>
          <a:p>
            <a:pPr algn="ctr"/>
            <a:r>
              <a:rPr lang="de-DE" sz="4000" i="1"/>
              <a:t>1</a:t>
            </a:r>
            <a:r>
              <a:rPr lang="de-DE" sz="4000" i="1" smtClean="0"/>
              <a:t>.p.p.</a:t>
            </a:r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45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168896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llevábamos</a:t>
            </a:r>
          </a:p>
          <a:p>
            <a:pPr algn="ctr"/>
            <a:endParaRPr lang="de-DE" sz="4000" b="1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5959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2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indefinido: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querer</a:t>
            </a:r>
          </a:p>
          <a:p>
            <a:pPr algn="ctr"/>
            <a:endParaRPr lang="de-DE" sz="4000" b="1" i="1"/>
          </a:p>
          <a:p>
            <a:pPr algn="ctr"/>
            <a:r>
              <a:rPr lang="de-DE" sz="4000" i="1" smtClean="0"/>
              <a:t>2.p.p.</a:t>
            </a:r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18012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168896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quisisteis</a:t>
            </a:r>
          </a:p>
          <a:p>
            <a:pPr algn="ctr"/>
            <a:endParaRPr lang="de-DE" sz="4000" b="1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16620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2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indefinido: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dar</a:t>
            </a:r>
          </a:p>
          <a:p>
            <a:pPr algn="ctr"/>
            <a:endParaRPr lang="de-DE" sz="4000" b="1" i="1"/>
          </a:p>
          <a:p>
            <a:pPr algn="ctr"/>
            <a:r>
              <a:rPr lang="de-DE" sz="4000" i="1" smtClean="0"/>
              <a:t>2.p.p.</a:t>
            </a:r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7702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168896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disteis</a:t>
            </a:r>
          </a:p>
          <a:p>
            <a:pPr algn="ctr"/>
            <a:endParaRPr lang="de-DE" sz="4000" b="1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0929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2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imperfecto: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ir</a:t>
            </a:r>
          </a:p>
          <a:p>
            <a:pPr algn="ctr"/>
            <a:endParaRPr lang="de-DE" sz="4000" b="1" i="1"/>
          </a:p>
          <a:p>
            <a:pPr algn="ctr"/>
            <a:r>
              <a:rPr lang="de-DE" sz="4000" i="1" smtClean="0"/>
              <a:t>1.p.p.</a:t>
            </a:r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55611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168896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íbamos</a:t>
            </a:r>
          </a:p>
          <a:p>
            <a:pPr algn="ctr"/>
            <a:endParaRPr lang="de-DE" sz="4000" b="1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15635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48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volvió</a:t>
            </a:r>
            <a:r>
              <a:rPr lang="de-DE" sz="4000" i="1" smtClean="0"/>
              <a:t> 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10820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2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indefinido: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poner</a:t>
            </a:r>
          </a:p>
          <a:p>
            <a:pPr algn="ctr"/>
            <a:endParaRPr lang="de-DE" sz="4000" b="1" i="1"/>
          </a:p>
          <a:p>
            <a:pPr algn="ctr"/>
            <a:r>
              <a:rPr lang="de-DE" sz="4000" i="1" smtClean="0"/>
              <a:t>1.p.s.</a:t>
            </a:r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9121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168896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puse</a:t>
            </a:r>
          </a:p>
          <a:p>
            <a:pPr algn="ctr"/>
            <a:endParaRPr lang="de-DE" sz="4000" b="1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55962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2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Esta mañana yo no </a:t>
            </a:r>
          </a:p>
          <a:p>
            <a:pPr algn="ctr"/>
            <a:r>
              <a:rPr lang="de-DE" sz="4000" i="1" smtClean="0"/>
              <a:t>................ (comer)</a:t>
            </a:r>
          </a:p>
          <a:p>
            <a:pPr algn="ctr"/>
            <a:r>
              <a:rPr lang="de-DE" sz="4000" i="1" smtClean="0"/>
              <a:t>casi nada.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26705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2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Esta mañana yo no </a:t>
            </a:r>
          </a:p>
          <a:p>
            <a:pPr algn="ctr"/>
            <a:r>
              <a:rPr lang="de-DE" sz="4000" b="1" i="1" smtClean="0"/>
              <a:t>he comido</a:t>
            </a:r>
          </a:p>
          <a:p>
            <a:pPr algn="ctr"/>
            <a:r>
              <a:rPr lang="de-DE" sz="4000" i="1" smtClean="0"/>
              <a:t>casi nada.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28031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3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Las chicas ................</a:t>
            </a:r>
          </a:p>
          <a:p>
            <a:pPr algn="ctr"/>
            <a:r>
              <a:rPr lang="de-DE" sz="4000" i="1" smtClean="0"/>
              <a:t>(estudiar) tres años en</a:t>
            </a:r>
          </a:p>
          <a:p>
            <a:pPr algn="ctr"/>
            <a:r>
              <a:rPr lang="de-DE" sz="4000" i="1" smtClean="0"/>
              <a:t>Salamanca.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29968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hlinkClick r:id="rId2" action="ppaction://hlinksldjump"/>
          </p:cNvPr>
          <p:cNvSpPr txBox="1"/>
          <p:nvPr/>
        </p:nvSpPr>
        <p:spPr>
          <a:xfrm>
            <a:off x="179512" y="188640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Las chicas </a:t>
            </a:r>
            <a:r>
              <a:rPr lang="de-DE" sz="4000" b="1" i="1" smtClean="0"/>
              <a:t>estudiaron</a:t>
            </a:r>
          </a:p>
          <a:p>
            <a:pPr algn="ctr"/>
            <a:r>
              <a:rPr lang="de-DE" sz="4000" i="1" smtClean="0"/>
              <a:t>tres años en</a:t>
            </a:r>
          </a:p>
          <a:p>
            <a:pPr algn="ctr"/>
            <a:r>
              <a:rPr lang="de-DE" sz="4000" i="1" smtClean="0"/>
              <a:t>Salamanca.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44459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4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Cuando yo ............... (conocer)</a:t>
            </a:r>
          </a:p>
          <a:p>
            <a:pPr algn="ctr"/>
            <a:r>
              <a:rPr lang="de-DE" sz="4000" i="1" smtClean="0"/>
              <a:t>a Pedro en 2015 </a:t>
            </a:r>
          </a:p>
          <a:p>
            <a:pPr algn="ctr"/>
            <a:r>
              <a:rPr lang="de-DE" sz="4000" i="1" smtClean="0"/>
              <a:t>él ya ............ (tener)</a:t>
            </a:r>
          </a:p>
          <a:p>
            <a:pPr algn="ctr"/>
            <a:r>
              <a:rPr lang="de-DE" sz="4000" i="1" smtClean="0"/>
              <a:t>tres niños. 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9500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4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Cuando yo </a:t>
            </a:r>
            <a:r>
              <a:rPr lang="de-DE" sz="4000" b="1" i="1" smtClean="0"/>
              <a:t>conocí </a:t>
            </a:r>
            <a:r>
              <a:rPr lang="de-DE" sz="4000" i="1" smtClean="0"/>
              <a:t>a Pedro en 2015 </a:t>
            </a:r>
          </a:p>
          <a:p>
            <a:pPr algn="ctr"/>
            <a:r>
              <a:rPr lang="de-DE" sz="4000" i="1" smtClean="0"/>
              <a:t>él ya </a:t>
            </a:r>
            <a:r>
              <a:rPr lang="de-DE" sz="4000" b="1" i="1" smtClean="0"/>
              <a:t>tenía</a:t>
            </a:r>
            <a:r>
              <a:rPr lang="de-DE" sz="4000" i="1" smtClean="0"/>
              <a:t> tres niños. 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16478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5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En 2001 terroristas </a:t>
            </a:r>
          </a:p>
          <a:p>
            <a:pPr algn="ctr"/>
            <a:r>
              <a:rPr lang="de-DE" sz="4000" i="1" smtClean="0"/>
              <a:t>......................... (atacar)</a:t>
            </a:r>
          </a:p>
          <a:p>
            <a:pPr algn="ctr"/>
            <a:r>
              <a:rPr lang="de-DE" sz="4000" i="1" smtClean="0"/>
              <a:t>el World Trade Center.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21030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55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En 2001 terroristas </a:t>
            </a:r>
          </a:p>
          <a:p>
            <a:pPr algn="ctr"/>
            <a:r>
              <a:rPr lang="de-DE" sz="4000" b="1" i="1" smtClean="0"/>
              <a:t>atacaron</a:t>
            </a:r>
          </a:p>
          <a:p>
            <a:pPr algn="ctr"/>
            <a:r>
              <a:rPr lang="de-DE" sz="4000" i="1" smtClean="0"/>
              <a:t>el World Trade Center.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4466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39999" y="260648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r>
              <a:rPr lang="de-DE" sz="4000" i="1" smtClean="0"/>
              <a:t>pluscuamperfecto: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decir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2.p.p. 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1542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568432"/>
            <a:ext cx="8856984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Carlos siempre .................</a:t>
            </a:r>
          </a:p>
          <a:p>
            <a:pPr algn="ctr"/>
            <a:r>
              <a:rPr lang="de-DE" sz="4000" i="1" smtClean="0"/>
              <a:t>(acostarse) muy tarde durante las vacaciones.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17644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513248"/>
            <a:ext cx="8856984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Carlos siempre </a:t>
            </a:r>
          </a:p>
          <a:p>
            <a:pPr algn="ctr"/>
            <a:r>
              <a:rPr lang="de-DE" sz="4000" b="1" i="1" smtClean="0"/>
              <a:t>se acostaba </a:t>
            </a:r>
            <a:r>
              <a:rPr lang="de-DE" sz="4000" i="1" smtClean="0"/>
              <a:t>muy tarde durante las vacaciones.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42858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48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habíais dicho</a:t>
            </a:r>
            <a:r>
              <a:rPr lang="de-DE" sz="4000" i="1" smtClean="0"/>
              <a:t> 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31776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48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indefinido:</a:t>
            </a:r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estar</a:t>
            </a:r>
            <a:r>
              <a:rPr lang="de-DE" sz="4000" i="1" smtClean="0"/>
              <a:t> 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1.p.p.</a:t>
            </a:r>
            <a:endParaRPr lang="de-DE" sz="4000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5105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77480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estuvimos</a:t>
            </a:r>
            <a:r>
              <a:rPr lang="de-DE" sz="4000" i="1" smtClean="0"/>
              <a:t> 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20014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48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imperfecto:</a:t>
            </a:r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ser</a:t>
            </a:r>
            <a:r>
              <a:rPr lang="de-DE" sz="4000" i="1" smtClean="0"/>
              <a:t>  </a:t>
            </a:r>
          </a:p>
          <a:p>
            <a:pPr algn="ctr"/>
            <a:endParaRPr lang="de-DE" sz="4000" i="1" smtClean="0"/>
          </a:p>
          <a:p>
            <a:pPr algn="ctr"/>
            <a:r>
              <a:rPr lang="de-DE" sz="4000" i="1" smtClean="0"/>
              <a:t>1.p.p.</a:t>
            </a:r>
            <a:endParaRPr lang="de-DE" sz="4000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6252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</p:cNvPr>
          <p:cNvSpPr txBox="1"/>
          <p:nvPr/>
        </p:nvSpPr>
        <p:spPr>
          <a:xfrm>
            <a:off x="179512" y="260648"/>
            <a:ext cx="8856984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4000" i="1" smtClean="0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r>
              <a:rPr lang="de-DE" sz="4000" b="1" i="1" smtClean="0"/>
              <a:t>éramos</a:t>
            </a:r>
            <a:r>
              <a:rPr lang="de-DE" sz="4000" i="1" smtClean="0"/>
              <a:t> </a:t>
            </a:r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 smtClean="0"/>
          </a:p>
          <a:p>
            <a:pPr algn="ctr"/>
            <a:endParaRPr lang="de-DE" sz="4000" i="1"/>
          </a:p>
          <a:p>
            <a:pPr algn="ctr"/>
            <a:endParaRPr lang="de-DE" sz="4000" i="1"/>
          </a:p>
        </p:txBody>
      </p:sp>
    </p:spTree>
    <p:extLst>
      <p:ext uri="{BB962C8B-B14F-4D97-AF65-F5344CB8AC3E}">
        <p14:creationId xmlns:p14="http://schemas.microsoft.com/office/powerpoint/2010/main" val="84288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Bildschirmpräsentation (4:3)</PresentationFormat>
  <Paragraphs>342</Paragraphs>
  <Slides>41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donCarlos</dc:creator>
  <cp:lastModifiedBy>donCarlos</cp:lastModifiedBy>
  <cp:revision>19</cp:revision>
  <dcterms:created xsi:type="dcterms:W3CDTF">2019-03-11T16:36:05Z</dcterms:created>
  <dcterms:modified xsi:type="dcterms:W3CDTF">2019-03-11T19:52:20Z</dcterms:modified>
</cp:coreProperties>
</file>